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33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4" d="100"/>
          <a:sy n="154" d="100"/>
        </p:scale>
        <p:origin x="38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047" y="199509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 приложения 2)</a:t>
            </a:r>
            <a:b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№167» Советского района </a:t>
            </a:r>
            <a:r>
              <a:rPr lang="ru-RU" sz="13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005375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18" y="3219822"/>
            <a:ext cx="2443749" cy="13757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62" y="2017639"/>
            <a:ext cx="2452958" cy="140872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03" y="866923"/>
            <a:ext cx="2416605" cy="12244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925" y="878558"/>
            <a:ext cx="2512614" cy="2520280"/>
          </a:xfrm>
          <a:prstGeom prst="rect">
            <a:avLst/>
          </a:prstGeom>
        </p:spPr>
      </p:pic>
      <p:pic>
        <p:nvPicPr>
          <p:cNvPr id="7" name="Рисунок 6" descr="C:\Users\Школа_167\Desktop\Зульфия\конкурсы для детей\21февраль\IMG_167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45925" y="2646371"/>
            <a:ext cx="2533541" cy="1949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854" y="877551"/>
            <a:ext cx="2476403" cy="208823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43356" y="3050544"/>
            <a:ext cx="620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Милли </a:t>
            </a:r>
            <a:r>
              <a:rPr lang="ru-RU" sz="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</a:t>
            </a:r>
            <a:r>
              <a:rPr lang="tt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әкләр</a:t>
            </a:r>
            <a:endParaRPr lang="ru-RU" sz="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43356" y="1699773"/>
            <a:ext cx="7643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Әкиятләргә иллюстра</a:t>
            </a:r>
            <a:r>
              <a:rPr lang="ru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tt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ия</a:t>
            </a:r>
            <a:endParaRPr lang="ru-RU" sz="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48065" y="1140605"/>
            <a:ext cx="1080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t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Җәүһәр</a:t>
            </a:r>
            <a:r>
              <a:rPr lang="en-US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t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ансамбле</a:t>
            </a:r>
            <a:endParaRPr lang="ru-RU" sz="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20359" y="2385161"/>
            <a:ext cx="1713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t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en-US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tt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 ансамбле</a:t>
            </a:r>
            <a:endParaRPr lang="ru-RU" sz="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88102" y="4212823"/>
            <a:ext cx="7913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tt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әнни десант</a:t>
            </a:r>
            <a:endParaRPr lang="ru-RU" sz="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86" y="2660242"/>
            <a:ext cx="2484071" cy="193152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851920" y="2804889"/>
            <a:ext cx="10967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 бит татар малае</a:t>
            </a:r>
            <a:endParaRPr lang="ru-RU" sz="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93562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3195</TotalTime>
  <Words>30</Words>
  <Application>Microsoft Office PowerPoint</Application>
  <PresentationFormat>Экран (16:9)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ФОТОРЕПОРТАЖ (п.3 приложения 2) МБОУ «Школа №167» Советского района г.Казани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419</cp:revision>
  <cp:lastPrinted>2021-02-01T07:48:05Z</cp:lastPrinted>
  <dcterms:created xsi:type="dcterms:W3CDTF">2015-10-13T08:15:21Z</dcterms:created>
  <dcterms:modified xsi:type="dcterms:W3CDTF">2021-02-25T16:46:23Z</dcterms:modified>
</cp:coreProperties>
</file>